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4" r:id="rId2"/>
    <p:sldId id="256" r:id="rId3"/>
    <p:sldId id="257" r:id="rId4"/>
    <p:sldId id="258" r:id="rId5"/>
    <p:sldId id="259" r:id="rId6"/>
    <p:sldId id="260" r:id="rId7"/>
    <p:sldId id="283" r:id="rId8"/>
    <p:sldId id="261" r:id="rId9"/>
    <p:sldId id="281" r:id="rId10"/>
    <p:sldId id="262" r:id="rId11"/>
    <p:sldId id="263" r:id="rId12"/>
    <p:sldId id="282" r:id="rId13"/>
    <p:sldId id="265" r:id="rId14"/>
    <p:sldId id="266" r:id="rId15"/>
    <p:sldId id="284" r:id="rId16"/>
    <p:sldId id="267" r:id="rId17"/>
    <p:sldId id="268" r:id="rId18"/>
    <p:sldId id="269" r:id="rId19"/>
    <p:sldId id="270" r:id="rId20"/>
    <p:sldId id="271" r:id="rId21"/>
    <p:sldId id="272" r:id="rId22"/>
    <p:sldId id="285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4624"/>
  </p:normalViewPr>
  <p:slideViewPr>
    <p:cSldViewPr>
      <p:cViewPr>
        <p:scale>
          <a:sx n="66" d="100"/>
          <a:sy n="66" d="100"/>
        </p:scale>
        <p:origin x="-48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96F5-EC14-4C9B-BC0A-1A27A7CDF22F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1D5B1-69EE-4D66-98BD-0BD1D0F2F5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BABB7-DF19-41C1-97D2-E163DA485F95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CC069-BAD5-408D-A116-4EB45C5457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852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CC069-BAD5-408D-A116-4EB45C54578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CC069-BAD5-408D-A116-4EB45C5457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7017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478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8896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841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7232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544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660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809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020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492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831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C00E2-0E5D-4573-B9E7-CD62A77CBE6A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9200-96E0-4465-8668-84A27AC353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5093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guest75d4a9/the-hollow-m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brittanyspencer.files.wordpress.com/2014/11/section1_k-haupt_impossible-reality_finished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sd-hs.wikispaces.com/Mistah+Kurtz" TargetMode="External"/><Relationship Id="rId5" Type="http://schemas.openxmlformats.org/officeDocument/2006/relationships/hyperlink" Target="http://www.bbc.co.uk/history/people/guy_fawkes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.slidesharecdn.com/the-hollow-men-2003-version-1212615445216512-8/95/the-hollow-men-35-728.jpg?cb=1212592628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asd-hs.wikispaces.com/Mulberry+Bush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sd-hs.wikispaces.com/The+Hollow+Men+vocabulary" TargetMode="External"/><Relationship Id="rId2" Type="http://schemas.openxmlformats.org/officeDocument/2006/relationships/hyperlink" Target="http://www.you-can-be-funny.com/Euphemisms-For-Death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1143000"/>
            <a:ext cx="588013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u="sng" dirty="0">
                <a:latin typeface="Comic Sans MS" pitchFamily="66" charset="0"/>
                <a:hlinkClick r:id="rId3"/>
              </a:rPr>
              <a:t>The Hollow Men</a:t>
            </a:r>
            <a:endParaRPr lang="en-US" sz="6000" dirty="0">
              <a:latin typeface="Comic Sans MS" pitchFamily="66" charset="0"/>
            </a:endParaRPr>
          </a:p>
        </p:txBody>
      </p:sp>
      <p:pic>
        <p:nvPicPr>
          <p:cNvPr id="4" name="Picture 3" descr="eliot-240x300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5800" y="2514600"/>
            <a:ext cx="3048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886200" y="3581400"/>
            <a:ext cx="4495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Comic Sans MS" charset="0"/>
                <a:ea typeface="Comic Sans MS" charset="0"/>
                <a:cs typeface="Comic Sans MS" charset="0"/>
              </a:rPr>
              <a:t>By </a:t>
            </a:r>
          </a:p>
          <a:p>
            <a:r>
              <a:rPr lang="en-US" sz="6000" dirty="0" smtClean="0">
                <a:latin typeface="Comic Sans MS" charset="0"/>
                <a:ea typeface="Comic Sans MS" charset="0"/>
                <a:cs typeface="Comic Sans MS" charset="0"/>
              </a:rPr>
              <a:t>T.S. Eliot</a:t>
            </a:r>
            <a:endParaRPr lang="en-US" sz="6000" dirty="0">
              <a:latin typeface="Comic Sans MS" charset="0"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626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134779"/>
            <a:ext cx="61722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More distant and more solemn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Than a fading star.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200" dirty="0">
              <a:solidFill>
                <a:srgbClr val="333333"/>
              </a:solidFill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omic Sans MS" pitchFamily="66" charset="0"/>
              </a:rPr>
              <a:t>Let me be no </a:t>
            </a:r>
            <a:r>
              <a:rPr lang="en-US" sz="3200" dirty="0" smtClean="0">
                <a:latin typeface="Comic Sans MS" pitchFamily="66" charset="0"/>
              </a:rPr>
              <a:t>nearer</a:t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3200" dirty="0">
                <a:latin typeface="Comic Sans MS" pitchFamily="66" charset="0"/>
              </a:rPr>
              <a:t>In death's </a:t>
            </a:r>
            <a:endParaRPr lang="en-US" sz="3200" dirty="0" smtClean="0">
              <a:latin typeface="Comic Sans MS" pitchFamily="66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Comic Sans MS" pitchFamily="66" charset="0"/>
              </a:rPr>
              <a:t>dream </a:t>
            </a:r>
            <a:r>
              <a:rPr lang="en-US" sz="3200" dirty="0">
                <a:latin typeface="Comic Sans MS" pitchFamily="66" charset="0"/>
              </a:rPr>
              <a:t>kingdom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</a:b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170" name="Picture 2" descr="kurtz b&amp;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162425" cy="5503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892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43400" y="1443841"/>
            <a:ext cx="43434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Let me also </a:t>
            </a:r>
            <a:r>
              <a:rPr lang="en-US" sz="2400" dirty="0" smtClean="0">
                <a:latin typeface="Comic Sans MS" pitchFamily="66" charset="0"/>
              </a:rPr>
              <a:t>wear</a:t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>
                <a:latin typeface="Comic Sans MS" pitchFamily="66" charset="0"/>
              </a:rPr>
              <a:t>Such deliberate disguises</a:t>
            </a: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>
                <a:latin typeface="Comic Sans MS" pitchFamily="66" charset="0"/>
              </a:rPr>
              <a:t>Rat's coat, </a:t>
            </a:r>
            <a:r>
              <a:rPr lang="en-US" sz="2400" dirty="0" err="1">
                <a:latin typeface="Comic Sans MS" pitchFamily="66" charset="0"/>
              </a:rPr>
              <a:t>crowskin</a:t>
            </a:r>
            <a:r>
              <a:rPr lang="en-US" sz="2400" dirty="0">
                <a:latin typeface="Comic Sans MS" pitchFamily="66" charset="0"/>
              </a:rPr>
              <a:t>, crossed staves</a:t>
            </a: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>
                <a:latin typeface="Comic Sans MS" pitchFamily="66" charset="0"/>
              </a:rPr>
              <a:t>In a </a:t>
            </a:r>
            <a:r>
              <a:rPr lang="en-US" sz="2400" dirty="0" smtClean="0">
                <a:latin typeface="Comic Sans MS" pitchFamily="66" charset="0"/>
              </a:rPr>
              <a:t>field</a:t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>
                <a:latin typeface="Comic Sans MS" pitchFamily="66" charset="0"/>
              </a:rPr>
              <a:t>Behaving as the wind behaves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endParaRPr lang="en-US" dirty="0"/>
          </a:p>
        </p:txBody>
      </p:sp>
      <p:pic>
        <p:nvPicPr>
          <p:cNvPr id="8194" name="Picture 2" descr="scarecrow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3633788" cy="4909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221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895600"/>
            <a:ext cx="5791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No nearer-</a:t>
            </a:r>
          </a:p>
          <a:p>
            <a:r>
              <a:rPr lang="en-US" sz="3600" dirty="0" smtClean="0">
                <a:latin typeface="Comic Sans MS" pitchFamily="66" charset="0"/>
              </a:rPr>
              <a:t>Not that final meeting</a:t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600" dirty="0" smtClean="0">
                <a:latin typeface="Comic Sans MS" pitchFamily="66" charset="0"/>
              </a:rPr>
              <a:t/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600" dirty="0" smtClean="0">
                <a:latin typeface="Comic Sans MS" pitchFamily="66" charset="0"/>
              </a:rPr>
              <a:t/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600" dirty="0" smtClean="0">
                <a:latin typeface="Comic Sans MS" pitchFamily="66" charset="0"/>
              </a:rPr>
              <a:t>In the twilight kingdom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masks.pn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4648200" y="838200"/>
            <a:ext cx="3485715" cy="23714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8596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3561695"/>
            <a:ext cx="579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Comic Sans MS" pitchFamily="66" charset="0"/>
              </a:rPr>
              <a:t>This is the dead land</a:t>
            </a: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>
                <a:latin typeface="Comic Sans MS" pitchFamily="66" charset="0"/>
              </a:rPr>
              <a:t>This is cactus land</a:t>
            </a:r>
          </a:p>
        </p:txBody>
      </p:sp>
      <p:pic>
        <p:nvPicPr>
          <p:cNvPr id="9218" name="Picture 2" descr="dese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" y="182879"/>
            <a:ext cx="7696200" cy="3276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144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broken headston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5667375" cy="4071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3000" y="4648200"/>
            <a:ext cx="75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Here the stone images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Are raised, here they receive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0460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40644" y="4114800"/>
            <a:ext cx="7681911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The supplication of a dead man's hand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428BCA"/>
                </a:solidFill>
                <a:effectLst/>
                <a:latin typeface="Comic Sans MS" pitchFamily="66" charset="0"/>
                <a:cs typeface="Arial" pitchFamily="34" charset="0"/>
                <a:hlinkClick r:id="rId2"/>
              </a:rPr>
              <a:t>*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Under the twinkle of a fading star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Picture 3" descr="supplication bl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199"/>
            <a:ext cx="4495800" cy="3951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225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04800" y="-155373"/>
            <a:ext cx="8610600" cy="69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Is it like this</a:t>
            </a:r>
            <a:r>
              <a:rPr kumimoji="0" lang="en-US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4000" b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In death's other kingdom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Waking alone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At the hour when we are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Trembling with tenderness       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                    </a:t>
            </a:r>
          </a:p>
        </p:txBody>
      </p:sp>
      <p:pic>
        <p:nvPicPr>
          <p:cNvPr id="11266" name="Picture 2" descr="alo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524000"/>
            <a:ext cx="5572910" cy="4045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84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288994"/>
            <a:ext cx="80619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Lips that would kiss</a:t>
            </a:r>
            <a: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Form prayers to broken stone.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3" name="Picture 3" descr="broken stone b&amp;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999" y="304800"/>
            <a:ext cx="6549210" cy="4632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09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93088"/>
            <a:ext cx="83058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The </a:t>
            </a:r>
            <a:r>
              <a:rPr lang="en-US" sz="3600" dirty="0">
                <a:latin typeface="Comic Sans MS" pitchFamily="66" charset="0"/>
              </a:rPr>
              <a:t>eyes are not here</a:t>
            </a:r>
            <a:r>
              <a:rPr lang="en-US" sz="3600" dirty="0" smtClean="0">
                <a:latin typeface="Comic Sans MS" pitchFamily="66" charset="0"/>
              </a:rPr>
              <a:t/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600" dirty="0" smtClean="0">
                <a:latin typeface="Comic Sans MS" pitchFamily="66" charset="0"/>
              </a:rPr>
              <a:t>There </a:t>
            </a:r>
            <a:r>
              <a:rPr lang="en-US" sz="3600" dirty="0">
                <a:latin typeface="Comic Sans MS" pitchFamily="66" charset="0"/>
              </a:rPr>
              <a:t>are no eyes here</a:t>
            </a:r>
            <a:r>
              <a:rPr lang="en-US" sz="3600" dirty="0" smtClean="0">
                <a:latin typeface="Comic Sans MS" pitchFamily="66" charset="0"/>
              </a:rPr>
              <a:t/>
            </a:r>
            <a:br>
              <a:rPr lang="en-US" sz="3600" dirty="0" smtClean="0">
                <a:latin typeface="Comic Sans MS" pitchFamily="66" charset="0"/>
              </a:rPr>
            </a:br>
            <a:endParaRPr lang="en-US" sz="3600" dirty="0" smtClean="0">
              <a:latin typeface="Comic Sans MS" pitchFamily="66" charset="0"/>
            </a:endParaRPr>
          </a:p>
          <a:p>
            <a:endParaRPr lang="en-US" sz="2800" dirty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3200" dirty="0">
                <a:latin typeface="Comic Sans MS" pitchFamily="66" charset="0"/>
              </a:rPr>
              <a:t>In this valley of dying </a:t>
            </a:r>
            <a:r>
              <a:rPr lang="en-US" sz="3200" dirty="0" smtClean="0">
                <a:latin typeface="Comic Sans MS" pitchFamily="66" charset="0"/>
              </a:rPr>
              <a:t>stars</a:t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3200" dirty="0">
                <a:latin typeface="Comic Sans MS" pitchFamily="66" charset="0"/>
              </a:rPr>
              <a:t>In this hollow valley</a:t>
            </a: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endParaRPr lang="en-US" sz="3200" dirty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3600" dirty="0">
                <a:latin typeface="Comic Sans MS" pitchFamily="66" charset="0"/>
              </a:rPr>
              <a:t>This broken jaw of our lost kingdoms</a:t>
            </a:r>
          </a:p>
        </p:txBody>
      </p:sp>
      <p:pic>
        <p:nvPicPr>
          <p:cNvPr id="12290" name="Picture 2" descr="no ey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2434" y="609601"/>
            <a:ext cx="3843471" cy="5105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25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22323" y="1047422"/>
            <a:ext cx="4724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Comic Sans MS" pitchFamily="66" charset="0"/>
              </a:rPr>
              <a:t>In this last of meeting places</a:t>
            </a: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>
                <a:latin typeface="Comic Sans MS" pitchFamily="66" charset="0"/>
              </a:rPr>
              <a:t>We </a:t>
            </a:r>
            <a:r>
              <a:rPr lang="en-US" sz="4000" smtClean="0">
                <a:latin typeface="Comic Sans MS" pitchFamily="66" charset="0"/>
              </a:rPr>
              <a:t>grope together</a:t>
            </a: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>
                <a:latin typeface="Comic Sans MS" pitchFamily="66" charset="0"/>
              </a:rPr>
              <a:t>And avoid speech</a:t>
            </a:r>
          </a:p>
        </p:txBody>
      </p:sp>
      <p:pic>
        <p:nvPicPr>
          <p:cNvPr id="14338" name="Picture 2" descr="grope2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048" y="914400"/>
            <a:ext cx="4105275" cy="5581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83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1" name="Picture 27" descr="guy fawk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24200"/>
            <a:ext cx="3457575" cy="2981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mi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"/>
            <a:ext cx="2867025" cy="3429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46772" y="4368407"/>
            <a:ext cx="4269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A penny for the </a:t>
            </a:r>
            <a:r>
              <a:rPr lang="en-US" sz="2800" dirty="0">
                <a:latin typeface="Comic Sans MS" pitchFamily="66" charset="0"/>
                <a:hlinkClick r:id="rId5"/>
              </a:rPr>
              <a:t>Old Guy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4840" y="634425"/>
            <a:ext cx="4498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rgbClr val="428BCA"/>
                </a:solidFill>
                <a:effectLst/>
                <a:latin typeface="Comic Sans MS" pitchFamily="66" charset="0"/>
                <a:cs typeface="Arial" pitchFamily="34" charset="0"/>
                <a:hlinkClick r:id="rId6"/>
              </a:rPr>
              <a:t>Mistah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428BCA"/>
                </a:solidFill>
                <a:effectLst/>
                <a:latin typeface="Comic Sans MS" pitchFamily="66" charset="0"/>
                <a:cs typeface="Arial" pitchFamily="34" charset="0"/>
                <a:hlinkClick r:id="rId6"/>
              </a:rPr>
              <a:t> Kurtz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 -he dead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8497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81000" y="357547"/>
            <a:ext cx="87630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Gathered on this beach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of the tumid river  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b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5362" name="Picture 2" descr="charon b&amp;w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24" t="4636" b="4731"/>
          <a:stretch/>
        </p:blipFill>
        <p:spPr bwMode="auto">
          <a:xfrm>
            <a:off x="2895600" y="1676400"/>
            <a:ext cx="5962650" cy="46717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704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63527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Sightless, unless</a:t>
            </a:r>
            <a:r>
              <a:rPr lang="en-US" sz="3600" dirty="0">
                <a:latin typeface="Comic Sans MS" pitchFamily="66" charset="0"/>
                <a:cs typeface="Arial" pitchFamily="34" charset="0"/>
              </a:rPr>
              <a:t> </a:t>
            </a:r>
            <a:endParaRPr lang="en-US" sz="3600" dirty="0" smtClean="0">
              <a:latin typeface="Comic Sans MS" pitchFamily="66" charset="0"/>
              <a:cs typeface="Arial" pitchFamily="34" charset="0"/>
            </a:endParaRPr>
          </a:p>
          <a:p>
            <a:r>
              <a:rPr lang="en-US" sz="3600" dirty="0">
                <a:latin typeface="Comic Sans MS" pitchFamily="66" charset="0"/>
                <a:cs typeface="Arial" pitchFamily="34" charset="0"/>
              </a:rPr>
              <a:t>T</a:t>
            </a:r>
            <a:r>
              <a:rPr lang="en-US" sz="3600" dirty="0" smtClean="0">
                <a:latin typeface="Comic Sans MS" pitchFamily="66" charset="0"/>
              </a:rPr>
              <a:t>he </a:t>
            </a:r>
            <a:r>
              <a:rPr lang="en-US" sz="3600" dirty="0">
                <a:latin typeface="Comic Sans MS" pitchFamily="66" charset="0"/>
              </a:rPr>
              <a:t>eyes </a:t>
            </a:r>
            <a:r>
              <a:rPr lang="en-US" sz="3600" dirty="0" smtClean="0">
                <a:latin typeface="Comic Sans MS" pitchFamily="66" charset="0"/>
              </a:rPr>
              <a:t>reappear</a:t>
            </a:r>
            <a:br>
              <a:rPr lang="en-US" sz="3600" dirty="0" smtClean="0">
                <a:latin typeface="Comic Sans MS" pitchFamily="66" charset="0"/>
              </a:rPr>
            </a:br>
            <a:endParaRPr lang="en-US" sz="3600" dirty="0">
              <a:latin typeface="Comic Sans MS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675" y="1981200"/>
            <a:ext cx="7756525" cy="4380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0296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17187"/>
            <a:ext cx="3200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omic Sans MS" pitchFamily="66" charset="0"/>
              </a:rPr>
              <a:t>As the perpetual star</a:t>
            </a:r>
            <a:br>
              <a:rPr lang="en-US" sz="3200" dirty="0">
                <a:latin typeface="Comic Sans MS" pitchFamily="66" charset="0"/>
              </a:rPr>
            </a:br>
            <a:r>
              <a:rPr lang="en-US" sz="3200" dirty="0" err="1">
                <a:latin typeface="Comic Sans MS" pitchFamily="66" charset="0"/>
              </a:rPr>
              <a:t>Multifoliate</a:t>
            </a:r>
            <a:r>
              <a:rPr lang="en-US" sz="3200" dirty="0">
                <a:latin typeface="Comic Sans MS" pitchFamily="66" charset="0"/>
              </a:rPr>
              <a:t> rose</a:t>
            </a:r>
            <a:r>
              <a:rPr lang="en-US" sz="3200" dirty="0" smtClean="0">
                <a:latin typeface="Comic Sans MS" pitchFamily="66" charset="0"/>
                <a:hlinkClick r:id="rId2"/>
              </a:rPr>
              <a:t>*</a:t>
            </a:r>
            <a:endParaRPr lang="en-US" sz="3200" dirty="0" smtClean="0">
              <a:latin typeface="Comic Sans MS" pitchFamily="66" charset="0"/>
            </a:endParaRPr>
          </a:p>
          <a:p>
            <a:endParaRPr lang="en-US" sz="3200" dirty="0">
              <a:latin typeface="Comic Sans MS" pitchFamily="66" charset="0"/>
            </a:endParaRPr>
          </a:p>
          <a:p>
            <a:r>
              <a:rPr lang="en-US" sz="3200" dirty="0">
                <a:latin typeface="Comic Sans MS" pitchFamily="66" charset="0"/>
              </a:rPr>
              <a:t/>
            </a:r>
            <a:br>
              <a:rPr lang="en-US" sz="3200" dirty="0">
                <a:latin typeface="Comic Sans MS" pitchFamily="66" charset="0"/>
              </a:rPr>
            </a:br>
            <a:r>
              <a:rPr lang="en-US" sz="3200" dirty="0">
                <a:latin typeface="Comic Sans MS" pitchFamily="66" charset="0"/>
              </a:rPr>
              <a:t>Of death's twilight kingdom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6200" y="517187"/>
            <a:ext cx="4572000" cy="608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009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are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03120"/>
            <a:ext cx="5600393" cy="4189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3400" y="8401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The </a:t>
            </a:r>
            <a:r>
              <a:rPr lang="en-US" sz="3600" dirty="0">
                <a:latin typeface="Comic Sans MS" pitchFamily="66" charset="0"/>
              </a:rPr>
              <a:t>hope </a:t>
            </a:r>
            <a:r>
              <a:rPr lang="en-US" sz="3600" dirty="0" smtClean="0">
                <a:latin typeface="Comic Sans MS" pitchFamily="66" charset="0"/>
              </a:rPr>
              <a:t>only</a:t>
            </a:r>
            <a:br>
              <a:rPr lang="en-US" sz="3600" dirty="0" smtClean="0">
                <a:latin typeface="Comic Sans MS" pitchFamily="66" charset="0"/>
              </a:rPr>
            </a:br>
            <a:r>
              <a:rPr lang="en-US" sz="3600" dirty="0">
                <a:latin typeface="Comic Sans MS" pitchFamily="66" charset="0"/>
              </a:rPr>
              <a:t>Of empty men</a:t>
            </a:r>
            <a:r>
              <a:rPr lang="en-US" sz="2800" dirty="0"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528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10841"/>
            <a:ext cx="35814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omic Sans MS" pitchFamily="66" charset="0"/>
              </a:rPr>
              <a:t>Here we go round the prickly pear</a:t>
            </a:r>
            <a:r>
              <a:rPr lang="en-US" sz="3200" dirty="0">
                <a:latin typeface="Comic Sans MS" pitchFamily="66" charset="0"/>
                <a:hlinkClick r:id="rId2"/>
              </a:rPr>
              <a:t>*</a:t>
            </a: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Prickly </a:t>
            </a:r>
            <a:r>
              <a:rPr lang="en-US" sz="3200" dirty="0">
                <a:latin typeface="Comic Sans MS" pitchFamily="66" charset="0"/>
              </a:rPr>
              <a:t>pear prickly pear</a:t>
            </a: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Here </a:t>
            </a:r>
            <a:r>
              <a:rPr lang="en-US" sz="3200" dirty="0">
                <a:latin typeface="Comic Sans MS" pitchFamily="66" charset="0"/>
              </a:rPr>
              <a:t>we go round the prickly pear</a:t>
            </a: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3200" dirty="0" smtClean="0">
                <a:latin typeface="Comic Sans MS" pitchFamily="66" charset="0"/>
              </a:rPr>
              <a:t>At </a:t>
            </a:r>
            <a:r>
              <a:rPr lang="en-US" sz="3200" dirty="0">
                <a:latin typeface="Comic Sans MS" pitchFamily="66" charset="0"/>
              </a:rPr>
              <a:t>five o'clock in the morning.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prickly pear b&amp;w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33" t="1935" r="5670" b="5912"/>
          <a:stretch/>
        </p:blipFill>
        <p:spPr bwMode="auto">
          <a:xfrm>
            <a:off x="4495800" y="990599"/>
            <a:ext cx="4130040" cy="5078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431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447800"/>
            <a:ext cx="47244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Between the </a:t>
            </a:r>
            <a:r>
              <a:rPr lang="en-US" sz="2800" dirty="0" smtClean="0">
                <a:latin typeface="Comic Sans MS" pitchFamily="66" charset="0"/>
              </a:rPr>
              <a:t>idea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And the reality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Between the </a:t>
            </a:r>
            <a:r>
              <a:rPr lang="en-US" sz="2800" dirty="0" smtClean="0">
                <a:latin typeface="Comic Sans MS" pitchFamily="66" charset="0"/>
              </a:rPr>
              <a:t>motion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And the act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Falls </a:t>
            </a:r>
            <a:r>
              <a:rPr lang="en-US" sz="2800" dirty="0">
                <a:latin typeface="Comic Sans MS" pitchFamily="66" charset="0"/>
              </a:rPr>
              <a:t>the Shadow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For </a:t>
            </a:r>
            <a:r>
              <a:rPr lang="en-US" sz="2800" dirty="0" err="1">
                <a:latin typeface="Comic Sans MS" pitchFamily="66" charset="0"/>
              </a:rPr>
              <a:t>Thine</a:t>
            </a:r>
            <a:r>
              <a:rPr lang="en-US" sz="2800" dirty="0">
                <a:latin typeface="Comic Sans MS" pitchFamily="66" charset="0"/>
              </a:rPr>
              <a:t> is the Kingdom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dirty="0">
              <a:latin typeface="Comic Sans MS" pitchFamily="66" charset="0"/>
            </a:endParaRPr>
          </a:p>
        </p:txBody>
      </p:sp>
      <p:pic>
        <p:nvPicPr>
          <p:cNvPr id="3" name="Picture 2" descr="shadow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94360"/>
            <a:ext cx="4846229" cy="4815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681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095750" y="879906"/>
            <a:ext cx="4895850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Between the conception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And the creation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                                      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Between the emotion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And the response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Falls the Shadow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4" name="Picture 2" descr="shadow-man-hand-silhouette-glass-ligh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675" y="1280160"/>
            <a:ext cx="3648075" cy="4838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4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57200" y="990600"/>
            <a:ext cx="3680186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Life is very long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Between the desire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And the spasm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Between the potency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And the existence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Between the essence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And the descent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Falls the Shadow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781898">
            <a:off x="4137386" y="1676400"/>
            <a:ext cx="4701814" cy="2644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4893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5720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For </a:t>
            </a:r>
            <a:r>
              <a:rPr lang="en-US" sz="2800" dirty="0" err="1">
                <a:latin typeface="Comic Sans MS" pitchFamily="66" charset="0"/>
              </a:rPr>
              <a:t>Thine</a:t>
            </a:r>
            <a:r>
              <a:rPr lang="en-US" sz="2800" dirty="0">
                <a:latin typeface="Comic Sans MS" pitchFamily="66" charset="0"/>
              </a:rPr>
              <a:t> is the Kingdom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For </a:t>
            </a:r>
            <a:r>
              <a:rPr lang="en-US" sz="2800" dirty="0" err="1">
                <a:latin typeface="Comic Sans MS" pitchFamily="66" charset="0"/>
              </a:rPr>
              <a:t>Thine</a:t>
            </a:r>
            <a:r>
              <a:rPr lang="en-US" sz="2800" dirty="0">
                <a:latin typeface="Comic Sans MS" pitchFamily="66" charset="0"/>
              </a:rPr>
              <a:t> is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Life is long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For </a:t>
            </a:r>
            <a:r>
              <a:rPr lang="en-US" sz="2800" dirty="0" err="1">
                <a:latin typeface="Comic Sans MS" pitchFamily="66" charset="0"/>
              </a:rPr>
              <a:t>Thine</a:t>
            </a:r>
            <a:r>
              <a:rPr lang="en-US" sz="2800" dirty="0">
                <a:latin typeface="Comic Sans MS" pitchFamily="66" charset="0"/>
              </a:rPr>
              <a:t> is the...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1447800"/>
            <a:ext cx="3725717" cy="49552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2487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345400" y="-3831817"/>
            <a:ext cx="67199720" cy="766363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This is the way the world ends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This is the way the world ends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This is the way the world ends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29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Control 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Control 6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Control 7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Control 8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Control 9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Control 10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Control 1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Control 12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Control 13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Control 1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rol 1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Control 16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This is the way the world ends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This is the way the world ends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This is the way the world ends</a:t>
            </a:r>
          </a:p>
        </p:txBody>
      </p:sp>
      <p:pic>
        <p:nvPicPr>
          <p:cNvPr id="20499" name="Picture 19" descr="http://image.slidesharecdn.com/the-hollow-men-2003-version-1212615445216512-8/95/the-hollow-men-35-728.jpg?cb=12125926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8026400" cy="6019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074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hadow-2 b&amp;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817007"/>
            <a:ext cx="3162300" cy="4591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14800" y="87553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We are the hollow men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We </a:t>
            </a:r>
            <a:r>
              <a:rPr lang="en-US" sz="2800" dirty="0">
                <a:latin typeface="Comic Sans MS" pitchFamily="66" charset="0"/>
              </a:rPr>
              <a:t>are the stuffed men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2800" dirty="0">
              <a:latin typeface="Comic Sans MS" pitchFamily="66" charset="0"/>
            </a:endParaRP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Leaning </a:t>
            </a:r>
            <a:r>
              <a:rPr lang="en-US" sz="2800" dirty="0">
                <a:latin typeface="Comic Sans MS" pitchFamily="66" charset="0"/>
              </a:rPr>
              <a:t>together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endParaRPr lang="en-US" sz="2800" dirty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Headpiece </a:t>
            </a:r>
            <a:r>
              <a:rPr lang="en-US" sz="2800" dirty="0">
                <a:latin typeface="Comic Sans MS" pitchFamily="66" charset="0"/>
              </a:rPr>
              <a:t>filled with straw.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Alas</a:t>
            </a:r>
            <a:r>
              <a:rPr lang="en-US" sz="2800" dirty="0">
                <a:latin typeface="Comic Sans MS" pitchFamily="66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102502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whimpe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4976" y="609600"/>
            <a:ext cx="6248400" cy="624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46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941873"/>
            <a:ext cx="46482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Our dried voices, </a:t>
            </a:r>
            <a:r>
              <a:rPr lang="en-US" sz="2800" dirty="0" smtClean="0">
                <a:latin typeface="Comic Sans MS" pitchFamily="66" charset="0"/>
              </a:rPr>
              <a:t>when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We whisper </a:t>
            </a:r>
            <a:r>
              <a:rPr lang="en-US" sz="2800" dirty="0" smtClean="0">
                <a:latin typeface="Comic Sans MS" pitchFamily="66" charset="0"/>
              </a:rPr>
              <a:t>together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Are quiet and </a:t>
            </a:r>
            <a:r>
              <a:rPr lang="en-US" sz="2800" dirty="0" smtClean="0">
                <a:latin typeface="Comic Sans MS" pitchFamily="66" charset="0"/>
              </a:rPr>
              <a:t>meaningless</a:t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As wind in dry grass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Or rats' feet over broken glass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In our dry cellar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4" name="Picture 2" descr="sc arecrow b&amp;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838200"/>
            <a:ext cx="3524250" cy="5162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81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48200" y="799237"/>
            <a:ext cx="4495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>
                <a:latin typeface="Comic Sans MS" pitchFamily="66" charset="0"/>
              </a:rPr>
              <a:t>Shape without form</a:t>
            </a:r>
            <a:r>
              <a:rPr lang="en-US" sz="3200" dirty="0" smtClean="0">
                <a:latin typeface="Comic Sans MS" pitchFamily="66" charset="0"/>
              </a:rPr>
              <a:t>, shade </a:t>
            </a:r>
            <a:r>
              <a:rPr lang="en-US" sz="3200" dirty="0">
                <a:latin typeface="Comic Sans MS" pitchFamily="66" charset="0"/>
              </a:rPr>
              <a:t>without </a:t>
            </a:r>
            <a:r>
              <a:rPr lang="en-US" sz="3200" dirty="0" err="1">
                <a:latin typeface="Comic Sans MS" pitchFamily="66" charset="0"/>
              </a:rPr>
              <a:t>colour</a:t>
            </a:r>
            <a:r>
              <a:rPr lang="en-US" sz="3200" dirty="0">
                <a:latin typeface="Comic Sans MS" pitchFamily="66" charset="0"/>
              </a:rPr>
              <a:t>,</a:t>
            </a: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3200" dirty="0" err="1">
                <a:latin typeface="Comic Sans MS" pitchFamily="66" charset="0"/>
              </a:rPr>
              <a:t>Paralysed</a:t>
            </a:r>
            <a:r>
              <a:rPr lang="en-US" sz="3200" dirty="0">
                <a:latin typeface="Comic Sans MS" pitchFamily="66" charset="0"/>
              </a:rPr>
              <a:t> force, gesture without motion;</a:t>
            </a:r>
            <a:r>
              <a:rPr lang="en-US" sz="3200" dirty="0" smtClean="0">
                <a:latin typeface="Comic Sans MS" pitchFamily="66" charset="0"/>
              </a:rPr>
              <a:t/>
            </a:r>
            <a:br>
              <a:rPr lang="en-US" sz="3200" dirty="0" smtClean="0">
                <a:latin typeface="Comic Sans MS" pitchFamily="66" charset="0"/>
              </a:rPr>
            </a:br>
            <a:endParaRPr lang="en-US" sz="3200" dirty="0">
              <a:latin typeface="Comic Sans MS" pitchFamily="66" charset="0"/>
            </a:endParaRPr>
          </a:p>
        </p:txBody>
      </p:sp>
      <p:pic>
        <p:nvPicPr>
          <p:cNvPr id="4098" name="Picture 2" descr="without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4146261" cy="5507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514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457200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Those who have crossed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428BCA"/>
                </a:solidFill>
                <a:effectLst/>
                <a:latin typeface="Comic Sans MS" pitchFamily="66" charset="0"/>
                <a:cs typeface="Arial" pitchFamily="34" charset="0"/>
                <a:hlinkClick r:id="rId2"/>
              </a:rPr>
              <a:t>*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With direct eyes, to death's other Kingdom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428BCA"/>
                </a:solidFill>
                <a:effectLst/>
                <a:latin typeface="Comic Sans MS" pitchFamily="66" charset="0"/>
                <a:cs typeface="Arial" pitchFamily="34" charset="0"/>
                <a:hlinkClick r:id="rId3"/>
              </a:rPr>
              <a:t>*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en-US" sz="2800" dirty="0"/>
          </a:p>
        </p:txBody>
      </p:sp>
      <p:pic>
        <p:nvPicPr>
          <p:cNvPr id="4" name="Picture 3" descr="straw m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2486" y="2495550"/>
            <a:ext cx="4946754" cy="3771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72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457200"/>
            <a:ext cx="6858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Remember us-if at all-not as lost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                                         </a:t>
            </a:r>
          </a:p>
          <a:p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Violent souls, but only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As the hollow men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/>
            </a:r>
            <a:b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</a:b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The stuffed men.</a:t>
            </a:r>
            <a:endParaRPr lang="en-US" sz="2800" dirty="0"/>
          </a:p>
        </p:txBody>
      </p:sp>
      <p:pic>
        <p:nvPicPr>
          <p:cNvPr id="6" name="Picture 5" descr="WWI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048113"/>
            <a:ext cx="4419600" cy="4440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1197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05400" y="762000"/>
            <a:ext cx="38100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omic Sans MS" pitchFamily="66" charset="0"/>
              </a:rPr>
              <a:t>Eyes I dare not meet in dreams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In death's dream kingdom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These do not appear: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>There, the eyes are</a:t>
            </a:r>
            <a:r>
              <a:rPr lang="en-US" sz="2800" dirty="0" smtClean="0">
                <a:latin typeface="Comic Sans MS" pitchFamily="66" charset="0"/>
              </a:rPr>
              <a:t/>
            </a:r>
            <a:br>
              <a:rPr lang="en-US" sz="2800" dirty="0" smtClean="0">
                <a:latin typeface="Comic Sans MS" pitchFamily="66" charset="0"/>
              </a:rPr>
            </a:br>
            <a:r>
              <a:rPr lang="en-US" sz="2800" dirty="0" smtClean="0">
                <a:latin typeface="Comic Sans MS" pitchFamily="66" charset="0"/>
              </a:rPr>
              <a:t>Sunlight </a:t>
            </a:r>
            <a:r>
              <a:rPr lang="en-US" sz="2800" dirty="0">
                <a:latin typeface="Comic Sans MS" pitchFamily="66" charset="0"/>
              </a:rPr>
              <a:t>on a broken column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6" name="Picture 2" descr="ey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4038600" cy="5671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71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04800"/>
            <a:ext cx="6553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There, is a tree swinging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And voices are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cs typeface="Arial" pitchFamily="34" charset="0"/>
              </a:rPr>
              <a:t>In the wind's singing</a:t>
            </a:r>
            <a:endParaRPr lang="en-US" sz="3200" dirty="0"/>
          </a:p>
        </p:txBody>
      </p:sp>
      <p:pic>
        <p:nvPicPr>
          <p:cNvPr id="22530" name="Picture 2" descr="wind tre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6638925" cy="4000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949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135</Words>
  <Application>Microsoft Office PowerPoint</Application>
  <PresentationFormat>On-screen Show (4:3)</PresentationFormat>
  <Paragraphs>66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Lorettem</dc:creator>
  <cp:lastModifiedBy>lorettem</cp:lastModifiedBy>
  <cp:revision>29</cp:revision>
  <dcterms:created xsi:type="dcterms:W3CDTF">2016-10-19T21:42:17Z</dcterms:created>
  <dcterms:modified xsi:type="dcterms:W3CDTF">2016-10-20T15:38:57Z</dcterms:modified>
</cp:coreProperties>
</file>